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3" r:id="rId4"/>
    <p:sldId id="264" r:id="rId5"/>
    <p:sldId id="267" r:id="rId6"/>
    <p:sldId id="268" r:id="rId7"/>
  </p:sldIdLst>
  <p:sldSz cx="9144000" cy="5143500" type="screen16x9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0" userDrawn="1">
          <p15:clr>
            <a:srgbClr val="A4A3A4"/>
          </p15:clr>
        </p15:guide>
        <p15:guide id="2" pos="28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120" y="53"/>
      </p:cViewPr>
      <p:guideLst>
        <p:guide orient="horz" pos="1630"/>
        <p:guide pos="289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80000" cy="517739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48" y="627534"/>
            <a:ext cx="910850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0" spc="400">
                <a:solidFill>
                  <a:srgbClr val="FFC000"/>
                </a:solidFill>
                <a:latin typeface="MS UI Gothic" panose="020B0600070205080204" pitchFamily="34" charset="-128"/>
                <a:ea typeface="MS UI Gothic" panose="020B0600070205080204" pitchFamily="34" charset="-128"/>
              </a:defRPr>
            </a:lvl1pPr>
          </a:lstStyle>
          <a:p>
            <a:pPr algn="ctr"/>
            <a:r>
              <a:rPr lang="en-US" altLang="zh-CN" sz="66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2026</a:t>
            </a:r>
            <a:r>
              <a:rPr lang="zh-CN" altLang="en-US" sz="66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年国家网络安全</a:t>
            </a:r>
            <a:endParaRPr lang="zh-CN" altLang="en-US" sz="66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2879812" y="2052245"/>
            <a:ext cx="3384376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0" spc="400">
                <a:solidFill>
                  <a:srgbClr val="FFC000"/>
                </a:solidFill>
                <a:latin typeface="MS UI Gothic" panose="020B0600070205080204" pitchFamily="34" charset="-128"/>
                <a:ea typeface="MS UI Gothic" panose="020B0600070205080204" pitchFamily="34" charset="-128"/>
              </a:defRPr>
            </a:lvl1pPr>
          </a:lstStyle>
          <a:p>
            <a:pPr algn="ctr"/>
            <a:r>
              <a:rPr lang="zh-CN" altLang="en-US" sz="6600" b="1" dirty="0">
                <a:latin typeface="黑体" panose="02010609060101010101" charset="-122"/>
                <a:ea typeface="黑体" panose="02010609060101010101" charset="-122"/>
              </a:rPr>
              <a:t>宣传周</a:t>
            </a:r>
            <a:endParaRPr lang="zh-CN" altLang="en-US" sz="66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143508" y="3507854"/>
            <a:ext cx="8856984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spc="4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</a:t>
            </a:r>
            <a:r>
              <a:rPr lang="zh-CN" altLang="en-US" sz="5400" b="1" spc="4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月</a:t>
            </a:r>
            <a:r>
              <a:rPr lang="en-US" altLang="zh-CN" sz="5400" b="1" spc="4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14</a:t>
            </a:r>
            <a:r>
              <a:rPr lang="zh-CN" altLang="en-US" sz="5400" b="1" spc="4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日</a:t>
            </a:r>
            <a:r>
              <a:rPr lang="en-US" altLang="zh-CN" sz="6000" b="1" spc="4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-9</a:t>
            </a:r>
            <a:r>
              <a:rPr lang="zh-CN" altLang="en-US" sz="6000" b="1" spc="4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月</a:t>
            </a:r>
            <a:r>
              <a:rPr lang="en-US" altLang="zh-CN" sz="6000" b="1" spc="4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</a:t>
            </a:r>
            <a:r>
              <a:rPr lang="zh-CN" altLang="en-US" sz="5400" b="1" spc="4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日</a:t>
            </a:r>
            <a:endParaRPr lang="zh-CN" altLang="en-US" sz="5400" b="1" spc="4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51"/>
    </mc:Choice>
    <mc:Fallback>
      <p:transition spd="slow" advTm="795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32254"/>
            <a:ext cx="9180000" cy="5176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75556" y="956300"/>
            <a:ext cx="799288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zh-CN" sz="72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</a:rPr>
              <a:t>网络安全为人民</a:t>
            </a:r>
            <a:endParaRPr lang="en-US" altLang="zh-CN" sz="72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576635" y="2211958"/>
            <a:ext cx="7992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zh-CN" sz="72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</a:rPr>
              <a:t>网络安全靠人民</a:t>
            </a:r>
            <a:endParaRPr lang="zh-CN" altLang="en-US" sz="72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TextBox 4"/>
          <p:cNvSpPr txBox="1"/>
          <p:nvPr/>
        </p:nvSpPr>
        <p:spPr>
          <a:xfrm>
            <a:off x="683895" y="3467100"/>
            <a:ext cx="76809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54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</a:rPr>
              <a:t>—</a:t>
            </a:r>
            <a:r>
              <a:rPr lang="zh-CN" altLang="en-US" sz="54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</a:rPr>
              <a:t>智能时代 网安护航</a:t>
            </a:r>
            <a:endParaRPr lang="zh-CN" altLang="en-US" sz="54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64"/>
    </mc:Choice>
    <mc:Fallback>
      <p:transition spd="slow" advTm="836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08585" y="0"/>
            <a:ext cx="9180000" cy="5176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335" y="987425"/>
            <a:ext cx="8100695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75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没有网络</a:t>
            </a:r>
            <a:r>
              <a:rPr lang="zh-CN" altLang="en-US" sz="75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安全</a:t>
            </a:r>
            <a:endParaRPr lang="zh-CN" altLang="en-US" sz="75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91160" y="2643505"/>
            <a:ext cx="8361045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75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就没有国家</a:t>
            </a:r>
            <a:r>
              <a:rPr lang="zh-CN" altLang="en-US" sz="75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安全</a:t>
            </a:r>
            <a:endParaRPr lang="zh-CN" altLang="en-US" sz="75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64"/>
    </mc:Choice>
    <mc:Fallback>
      <p:transition spd="slow" advTm="836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9050" y="0"/>
            <a:ext cx="9180000" cy="5176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4245" y="1007510"/>
            <a:ext cx="817246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72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安全是发展的前提</a:t>
            </a:r>
            <a:endParaRPr lang="zh-CN" altLang="en-US" sz="72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504190" y="2715895"/>
            <a:ext cx="81718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72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发展是安全的保障</a:t>
            </a:r>
            <a:endParaRPr lang="zh-CN" altLang="en-US" sz="72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64"/>
    </mc:Choice>
    <mc:Fallback>
      <p:transition spd="slow" advTm="836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9050" y="0"/>
            <a:ext cx="9180000" cy="5176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4245" y="1007510"/>
            <a:ext cx="817246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72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共建网络安全</a:t>
            </a:r>
            <a:endParaRPr lang="zh-CN" altLang="en-US" sz="72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452120" y="2715895"/>
            <a:ext cx="82245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7200" b="1" spc="500" dirty="0"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共享网络文明</a:t>
            </a:r>
            <a:endParaRPr lang="zh-CN" altLang="en-US" sz="7200" b="1" spc="500" dirty="0"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64"/>
    </mc:Choice>
    <mc:Fallback>
      <p:transition spd="slow" advTm="8364"/>
    </mc:Fallback>
  </mc:AlternateContent>
</p:sld>
</file>

<file path=ppt/tags/tag1.xml><?xml version="1.0" encoding="utf-8"?>
<p:tagLst xmlns:p="http://schemas.openxmlformats.org/presentationml/2006/main">
  <p:tag name="COMMONDATA" val="eyJoZGlkIjoiZWY5ZGQxNzgyZmJhYjRjNjZkYTJiMjIwYmExNTQ4NjE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WPS 演示</Application>
  <PresentationFormat>全屏显示(16:9)</PresentationFormat>
  <Paragraphs>24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方正粗黑宋简体</vt:lpstr>
      <vt:lpstr>MS UI Gothic</vt:lpstr>
      <vt:lpstr>黑体</vt:lpstr>
      <vt:lpstr>微软雅黑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傅俊达</cp:lastModifiedBy>
  <cp:revision>41</cp:revision>
  <dcterms:created xsi:type="dcterms:W3CDTF">2020-05-11T00:43:00Z</dcterms:created>
  <dcterms:modified xsi:type="dcterms:W3CDTF">2026-09-10T02:17:38Z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946004CFCA07493FBD0EBE5AFAB9DF55</vt:lpwstr>
  </property>
  <property fmtid="{D5CDD505-2E9C-101B-9397-08002B2CF9AE}" pid="3" name="KSOProductBuildVer">
    <vt:lpwstr>2052-12.1.0.28043</vt:lpwstr>
  </property>
</Properties>
</file>